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10287000" cx="18288000"/>
  <p:notesSz cx="10287000" cy="18288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tgivWfV1fZQUMNddae2LyzKm9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489a7dc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1b489a7dc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1b489a7dc2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489a7dc2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1b489a7dc2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1b489a7dc2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b489a7dc2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1b489a7dc2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1b489a7dc2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b489a7dc2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1b489a7dc2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1b489a7dc2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b489a7dc2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1b489a7dc2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1b489a7dc2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b489a7dc2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1b489a7dc2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1b489a7dc2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b489a7dc2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1b489a7dc2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31b489a7dc2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b489a7dc2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1b489a7dc2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31b489a7dc2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b489a7dc2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b489a7dc2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1b489a7dc2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75d4cf9928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g275d4cf9928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" name="Google Shape;27;g275d4cf9928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5d4cf992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275d4cf992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g275d4cf992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bc9cdd8ece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2bc9cdd8ece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g2bc9cdd8ece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b489a7dc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1b489a7dc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31b489a7dc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489a7dc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1b489a7dc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31b489a7dc2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c9cdd8ec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bc9cdd8ec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2bc9cdd8ece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489a7dc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1b489a7dc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1b489a7dc2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489a7dc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1b489a7dc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1b489a7dc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0" Type="http://schemas.openxmlformats.org/officeDocument/2006/relationships/image" Target="../media/image19.jpg"/><Relationship Id="rId9" Type="http://schemas.openxmlformats.org/officeDocument/2006/relationships/image" Target="../media/image16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1.jpg"/><Relationship Id="rId8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0" Type="http://schemas.openxmlformats.org/officeDocument/2006/relationships/image" Target="../media/image20.jpg"/><Relationship Id="rId9" Type="http://schemas.openxmlformats.org/officeDocument/2006/relationships/image" Target="../media/image18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4835" y="0"/>
            <a:ext cx="970316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01435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8163" y="0"/>
            <a:ext cx="95916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372" y="8369815"/>
            <a:ext cx="7314756" cy="1064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43214" y="8084065"/>
            <a:ext cx="10277475" cy="2202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3129000" y="6464825"/>
            <a:ext cx="126015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11000">
                <a:solidFill>
                  <a:srgbClr val="EDEDED"/>
                </a:solidFill>
                <a:latin typeface="Open Sans"/>
                <a:ea typeface="Open Sans"/>
                <a:cs typeface="Open Sans"/>
                <a:sym typeface="Open Sans"/>
              </a:rPr>
              <a:t>ПЛАН ДЕЙСТВИЙ</a:t>
            </a:r>
            <a:endParaRPr b="1" i="0" sz="11000" u="none" cap="none" strike="noStrike">
              <a:solidFill>
                <a:srgbClr val="EDEDE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5900550" y="8554263"/>
            <a:ext cx="70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200"/>
              </a:lnSpc>
              <a:spcBef>
                <a:spcPts val="0"/>
              </a:spcBef>
              <a:spcAft>
                <a:spcPts val="0"/>
              </a:spcAft>
              <a:buClr>
                <a:srgbClr val="D9B180"/>
              </a:buClr>
              <a:buSzPts val="3932"/>
              <a:buFont typeface="Montserrat Medium"/>
              <a:buNone/>
            </a:pPr>
            <a:r>
              <a:rPr lang="en-US" sz="3932">
                <a:solidFill>
                  <a:srgbClr val="D9B180"/>
                </a:solidFill>
                <a:latin typeface="Montserrat"/>
                <a:ea typeface="Montserrat"/>
                <a:cs typeface="Montserrat"/>
                <a:sym typeface="Montserrat"/>
              </a:rPr>
              <a:t>На декабрь 2024 — 2025 г.</a:t>
            </a:r>
            <a:endParaRPr b="0" i="0" sz="3932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g31b489a7dc2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31b489a7dc2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31b489a7dc2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598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31b489a7dc2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31b489a7dc2_0_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1b489a7dc2_0_74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31b489a7dc2_0_74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Лифтовая самопрезентация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 «Мои активы» — ваши сильные стороны, то, что для вас просто, а для других ценно, дается вам легко, чего нет у других в цифрах, качественных перечислениях.</a:t>
            </a:r>
            <a:endParaRPr sz="2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Ваши сильные стороны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Условия, на которых вы работаете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Польза, которую можете дать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Ваши конкурентные преимущества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Стиль работы/предпочтения в работе/принципы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g31b489a7dc2_0_74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g31b489a7dc2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g31b489a7dc2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g31b489a7dc2_0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598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g31b489a7dc2_0_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g31b489a7dc2_0_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1b489a7dc2_0_110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g31b489a7dc2_0_110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Коммерческое предложение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31b489a7dc2_0_110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1b489a7dc2_0_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9775" y="4725325"/>
            <a:ext cx="5606952" cy="31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1b489a7dc2_0_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7875" y="4725325"/>
            <a:ext cx="5677514" cy="31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g31b489a7dc2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g31b489a7dc2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g31b489a7dc2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641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g31b489a7dc2_0_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g31b489a7dc2_0_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b489a7dc2_0_124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g31b489a7dc2_0_124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Упакованный блог (даже если не ведется)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31b489a7dc2_0_124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31b489a7dc2_0_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4225" y="4163325"/>
            <a:ext cx="3553451" cy="488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1b489a7dc2_0_124"/>
          <p:cNvSpPr/>
          <p:nvPr/>
        </p:nvSpPr>
        <p:spPr>
          <a:xfrm>
            <a:off x="3576600" y="7154250"/>
            <a:ext cx="3232800" cy="3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31b489a7dc2_0_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83231" y="3919100"/>
            <a:ext cx="3688890" cy="48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g31b489a7dc2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31b489a7dc2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g31b489a7dc2_0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641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g31b489a7dc2_0_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g31b489a7dc2_0_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1b489a7dc2_0_145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g31b489a7dc2_0_145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Постоянный сайт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1b489a7dc2_0_145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31b489a7dc2_0_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3187" y="4083349"/>
            <a:ext cx="8852101" cy="46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g31b489a7dc2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g31b489a7dc2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9725" y="2878550"/>
            <a:ext cx="15259050" cy="641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g31b489a7dc2_0_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g31b489a7dc2_0_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b489a7dc2_0_161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g31b489a7dc2_0_161"/>
          <p:cNvSpPr/>
          <p:nvPr/>
        </p:nvSpPr>
        <p:spPr>
          <a:xfrm>
            <a:off x="2209775" y="3635950"/>
            <a:ext cx="135252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Мероприятия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31b489a7dc2_0_161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31b489a7dc2_0_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2763" y="3602450"/>
            <a:ext cx="2792300" cy="496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1b489a7dc2_0_1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80899" y="3635950"/>
            <a:ext cx="2792301" cy="49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b489a7dc2_0_1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5953277" y="4462364"/>
            <a:ext cx="4690473" cy="351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b489a7dc2_0_1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5701" y="4678463"/>
            <a:ext cx="4318575" cy="287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g31b489a7dc2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g31b489a7dc2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g31b489a7dc2_0_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641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g31b489a7dc2_0_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g31b489a7dc2_0_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1b489a7dc2_0_174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31b489a7dc2_0_174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Пиар и реклама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31b489a7dc2_0_174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31b489a7dc2_0_174"/>
          <p:cNvPicPr preferRelativeResize="0"/>
          <p:nvPr/>
        </p:nvPicPr>
        <p:blipFill rotWithShape="1">
          <a:blip r:embed="rId8">
            <a:alphaModFix/>
          </a:blip>
          <a:srcRect b="13918" l="0" r="0" t="8926"/>
          <a:stretch/>
        </p:blipFill>
        <p:spPr>
          <a:xfrm>
            <a:off x="11538024" y="3545975"/>
            <a:ext cx="3156014" cy="52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1b489a7dc2_0_174"/>
          <p:cNvPicPr preferRelativeResize="0"/>
          <p:nvPr/>
        </p:nvPicPr>
        <p:blipFill rotWithShape="1">
          <a:blip r:embed="rId9">
            <a:alphaModFix/>
          </a:blip>
          <a:srcRect b="12826" l="0" r="0" t="13795"/>
          <a:stretch/>
        </p:blipFill>
        <p:spPr>
          <a:xfrm>
            <a:off x="2782543" y="4200048"/>
            <a:ext cx="2916656" cy="46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b489a7dc2_0_174"/>
          <p:cNvPicPr preferRelativeResize="0"/>
          <p:nvPr/>
        </p:nvPicPr>
        <p:blipFill rotWithShape="1">
          <a:blip r:embed="rId10">
            <a:alphaModFix/>
          </a:blip>
          <a:srcRect b="16260" l="0" r="0" t="7647"/>
          <a:stretch/>
        </p:blipFill>
        <p:spPr>
          <a:xfrm>
            <a:off x="7410875" y="3688275"/>
            <a:ext cx="3122975" cy="514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6" name="Google Shape;236;g31b489a7dc2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g31b489a7dc2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g31b489a7dc2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50"/>
            <a:ext cx="15259050" cy="641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g31b489a7dc2_0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g31b489a7dc2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1b489a7dc2_0_186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РЫЧАГИ: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g31b489a7dc2_0_186"/>
          <p:cNvSpPr/>
          <p:nvPr/>
        </p:nvSpPr>
        <p:spPr>
          <a:xfrm>
            <a:off x="2209775" y="3635950"/>
            <a:ext cx="135252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Контент: сторис и Reels</a:t>
            </a:r>
            <a:endParaRPr b="1"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31b489a7dc2_0_186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31b489a7dc2_0_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63499" y="3187363"/>
            <a:ext cx="3148925" cy="579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b489a7dc2_0_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2305" y="3635950"/>
            <a:ext cx="3423399" cy="540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b489a7dc2_0_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1100" y="4256900"/>
            <a:ext cx="2936649" cy="46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g31b489a7dc2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g31b489a7dc2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g31b489a7dc2_0_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1b489a7dc2_0_202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Рычаги: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ТРЕНДЫ/АКТУАЛЬНЫЕ АСПЕКТЫ 2025</a:t>
            </a:r>
            <a:endParaRPr b="1"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g31b489a7dc2_0_202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7" name="Google Shape;257;g31b489a7dc2_0_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9725" y="2878550"/>
            <a:ext cx="15259050" cy="633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g31b489a7dc2_0_2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b489a7dc2_0_202"/>
          <p:cNvSpPr/>
          <p:nvPr/>
        </p:nvSpPr>
        <p:spPr>
          <a:xfrm>
            <a:off x="3041625" y="3635950"/>
            <a:ext cx="12693600" cy="5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Еще более осознанный выбор продуктов покупателями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Получение образовательных лицензий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Чистка рынка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Отстройка от конкурентов/инфобизнеса в сторону онлайн-образования и телемедицины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Надежда на более этичный контент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Детокс от соцсетей у сознательных потребителей контента и просмотр по запросу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Появление новых твердых экспертов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Появление новых звездных продюсеров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60" name="Google Shape;260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4051001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46445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35941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5197326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6269326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6826101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7834751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g31b489a7dc2_0_202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8411451"/>
            <a:ext cx="507100" cy="4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1b489a7dc2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" y="-12"/>
            <a:ext cx="18130227" cy="101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g275d4cf9928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g275d4cf9928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88"/>
            <a:ext cx="13192125" cy="2312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g275d4cf9928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8988" y="3158763"/>
            <a:ext cx="15259050" cy="544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g275d4cf9928_0_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28250" y="1851850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g275d4cf9928_0_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75d4cf9928_0_170"/>
          <p:cNvSpPr/>
          <p:nvPr/>
        </p:nvSpPr>
        <p:spPr>
          <a:xfrm>
            <a:off x="1483825" y="1371625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ОПРЕДЕЛЕНИЕ ВАШЕЙ ТОЧКИ А:</a:t>
            </a:r>
            <a:endParaRPr b="0" i="0" sz="56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35;g275d4cf9928_0_170"/>
          <p:cNvSpPr/>
          <p:nvPr/>
        </p:nvSpPr>
        <p:spPr>
          <a:xfrm>
            <a:off x="3010900" y="3839975"/>
            <a:ext cx="126936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Какой у меня текущий уровень знаний и навыков?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Каких результатов я уже достигла?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Какая моя цель: запустить продукт, увеличить доход?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чём я хочу улучшить свои р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езультаты или найти новые возможности?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ресурсы доступны: время, деньги, команда, аудитория?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сильные стороны я могу использовать прямо сейчас?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мне мешает прийти к желаемому результату?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36" name="Google Shape;36;g275d4cf9928_0_170"/>
          <p:cNvPicPr preferRelativeResize="0"/>
          <p:nvPr/>
        </p:nvPicPr>
        <p:blipFill rotWithShape="1">
          <a:blip r:embed="rId8">
            <a:alphaModFix/>
          </a:blip>
          <a:srcRect b="81851" l="0" r="91838" t="0"/>
          <a:stretch/>
        </p:blipFill>
        <p:spPr>
          <a:xfrm>
            <a:off x="2339000" y="45016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g275d4cf9928_0_170"/>
          <p:cNvPicPr preferRelativeResize="0"/>
          <p:nvPr/>
        </p:nvPicPr>
        <p:blipFill rotWithShape="1">
          <a:blip r:embed="rId8">
            <a:alphaModFix/>
          </a:blip>
          <a:srcRect b="81851" l="0" r="91838" t="0"/>
          <a:stretch/>
        </p:blipFill>
        <p:spPr>
          <a:xfrm>
            <a:off x="2339000" y="5153388"/>
            <a:ext cx="507100" cy="4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75d4cf9928_0_170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" name="Google Shape;39;g275d4cf9928_0_170"/>
          <p:cNvPicPr preferRelativeResize="0"/>
          <p:nvPr/>
        </p:nvPicPr>
        <p:blipFill rotWithShape="1">
          <a:blip r:embed="rId8">
            <a:alphaModFix/>
          </a:blip>
          <a:srcRect b="81851" l="0" r="91838" t="0"/>
          <a:stretch/>
        </p:blipFill>
        <p:spPr>
          <a:xfrm>
            <a:off x="2339000" y="6451801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g275d4cf9928_0_170"/>
          <p:cNvPicPr preferRelativeResize="0"/>
          <p:nvPr/>
        </p:nvPicPr>
        <p:blipFill rotWithShape="1">
          <a:blip r:embed="rId8">
            <a:alphaModFix/>
          </a:blip>
          <a:srcRect b="81851" l="0" r="91838" t="0"/>
          <a:stretch/>
        </p:blipFill>
        <p:spPr>
          <a:xfrm>
            <a:off x="2339000" y="391616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g275d4cf9928_0_170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39000" y="710186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g275d4cf9928_0_170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39000" y="5801738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g275d4cf9928_0_170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39000" y="7844788"/>
            <a:ext cx="507100" cy="4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g275d4cf9928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g275d4cf9928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317" y="7402228"/>
            <a:ext cx="5456622" cy="3605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g275d4cf9928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175" y="3652127"/>
            <a:ext cx="15397650" cy="3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275d4cf9928_0_16"/>
          <p:cNvSpPr/>
          <p:nvPr/>
        </p:nvSpPr>
        <p:spPr>
          <a:xfrm>
            <a:off x="1126800" y="3683113"/>
            <a:ext cx="16034400" cy="31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87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ПРАКТИКА </a:t>
            </a:r>
            <a:endParaRPr b="1" sz="87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87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«МОИ АКТИВЫ»</a:t>
            </a:r>
            <a:endParaRPr b="1" i="0" sz="87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g2bc9cdd8ece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g2bc9cdd8ece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88"/>
            <a:ext cx="13192125" cy="2312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g2bc9cdd8ece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4538" y="3788613"/>
            <a:ext cx="15259050" cy="544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g2bc9cdd8ece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63800" y="2481700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g2bc9cdd8ece_0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bc9cdd8ece_0_85"/>
          <p:cNvSpPr/>
          <p:nvPr/>
        </p:nvSpPr>
        <p:spPr>
          <a:xfrm>
            <a:off x="1514550" y="6342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РАСПАКОВКА СМЫСЛОВ, ЦЕЛЕЙ, МИССИИ, ЗАДАЧ, КОНЦЕПЦИЯ ПРОЕКТА, БЛОГА, СВОЕЙ РЕАЛИЗАЦИИ</a:t>
            </a:r>
            <a:endParaRPr sz="56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g2bc9cdd8ece_0_85"/>
          <p:cNvSpPr/>
          <p:nvPr/>
        </p:nvSpPr>
        <p:spPr>
          <a:xfrm>
            <a:off x="3046450" y="4882725"/>
            <a:ext cx="12693600" cy="3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Смыслы: зачем вы это делаете?(Почему это важно для вас?)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Цели: что вы хотите достичь? (краткосрочные и долгосрочные)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Миссия: зачем это нужно миру?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Задачи: как вы этого достигнете?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Концепция: как это выглядит и работает?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Реализация: ваш путь к успеху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65" name="Google Shape;65;g2bc9cdd8ece_0_85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74550" y="5517913"/>
            <a:ext cx="507100" cy="4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bc9cdd8ece_0_85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7" name="Google Shape;67;g2bc9cdd8ece_0_85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74550" y="6851338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g2bc9cdd8ece_0_85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74550" y="49270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g2bc9cdd8ece_0_85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74550" y="75694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g2bc9cdd8ece_0_8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74550" y="62482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g2bc9cdd8ece_0_8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74550" y="8287488"/>
            <a:ext cx="507100" cy="4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g31b489a7dc2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31b489a7dc2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317" y="7402228"/>
            <a:ext cx="5456622" cy="3605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g31b489a7dc2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175" y="3652127"/>
            <a:ext cx="15397650" cy="3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1b489a7dc2_0_16"/>
          <p:cNvSpPr/>
          <p:nvPr/>
        </p:nvSpPr>
        <p:spPr>
          <a:xfrm>
            <a:off x="1126800" y="3683113"/>
            <a:ext cx="16034400" cy="31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87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ЦЕЛЬ В ДЕНЬГАХ </a:t>
            </a:r>
            <a:endParaRPr b="1" sz="8700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87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НА ДЕКАБРЬ 2025</a:t>
            </a:r>
            <a:endParaRPr b="1" i="0" sz="87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g31b489a7dc2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g31b489a7dc2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317" y="7402228"/>
            <a:ext cx="5456622" cy="3605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g31b489a7dc2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175" y="3652127"/>
            <a:ext cx="15397650" cy="3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1b489a7dc2_0_26"/>
          <p:cNvSpPr/>
          <p:nvPr/>
        </p:nvSpPr>
        <p:spPr>
          <a:xfrm>
            <a:off x="1445250" y="3683125"/>
            <a:ext cx="15397800" cy="31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0"/>
              <a:buFont typeface="Bebas Neue"/>
              <a:buNone/>
            </a:pPr>
            <a:r>
              <a:rPr b="1" lang="en-US" sz="73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ЦЕЛИ ПО МЕСЯЦАМ. ЧТО НУЖНО ДЛЯ ИХ ДОСТИЖЕНИЯ?</a:t>
            </a:r>
            <a:endParaRPr b="1" i="0" sz="73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g2bc9cdd8ec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g2bc9cdd8ece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g2bc9cdd8ece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48"/>
            <a:ext cx="15259050" cy="4651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g2bc9cdd8ece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g2bc9cdd8ece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bc9cdd8ece_0_9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РОЛЕВАЯ МОДЕЛЬ </a:t>
            </a:r>
            <a:endParaRPr b="0" i="0" sz="56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g2bc9cdd8ece_0_9"/>
          <p:cNvSpPr/>
          <p:nvPr/>
        </p:nvSpPr>
        <p:spPr>
          <a:xfrm>
            <a:off x="3041625" y="3635950"/>
            <a:ext cx="126936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человек, который уже в той точке, в которой вы хотите. 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Выпишите 5 главный действий, которые он делает, что вас отличает?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Что он делает для того, чтобы быть тем, кто он есть?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Что мне необходимо, чтобы быть похожим?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Что будет результатом для смены или выбора новой ролевой модели?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02" name="Google Shape;102;g2bc9cdd8ece_0_9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69725" y="425786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g2bc9cdd8ece_0_9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69725" y="4891713"/>
            <a:ext cx="507100" cy="4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bc9cdd8ece_0_9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g2bc9cdd8ece_0_9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69725" y="6124688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g2bc9cdd8ece_0_9"/>
          <p:cNvPicPr preferRelativeResize="0"/>
          <p:nvPr/>
        </p:nvPicPr>
        <p:blipFill rotWithShape="1">
          <a:blip r:embed="rId8">
            <a:alphaModFix/>
          </a:blip>
          <a:srcRect b="81850" l="0" r="91838" t="0"/>
          <a:stretch/>
        </p:blipFill>
        <p:spPr>
          <a:xfrm>
            <a:off x="2369725" y="5546301"/>
            <a:ext cx="507100" cy="4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g31b489a7dc2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g31b489a7dc2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g31b489a7dc2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25" y="2878548"/>
            <a:ext cx="15259050" cy="4651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g31b489a7dc2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8975" y="15716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g31b489a7dc2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1b489a7dc2_0_35"/>
          <p:cNvSpPr/>
          <p:nvPr/>
        </p:nvSpPr>
        <p:spPr>
          <a:xfrm>
            <a:off x="1514550" y="1091400"/>
            <a:ext cx="1525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ВАШ ИДЕАЛЬНЫЙ КЛИЕНТ/ЭКСПЕРТ</a:t>
            </a:r>
            <a:endParaRPr b="0" i="0" sz="56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g31b489a7dc2_0_35"/>
          <p:cNvSpPr/>
          <p:nvPr/>
        </p:nvSpPr>
        <p:spPr>
          <a:xfrm>
            <a:off x="3041625" y="3635950"/>
            <a:ext cx="126936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Охваты от _____ (от 2000)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Личностные качества (адекватность, активность, целеустремленность)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Ниша/сфера деятельности (профессия, психология, финансы)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Есть уверенность в себе как в эксперте и своем продукте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Умеет </a:t>
            </a: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самостоятельно</a:t>
            </a:r>
            <a:r>
              <a:rPr lang="en-US" sz="23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 работать со смыслами и внедрять их в лайф-контент</a:t>
            </a:r>
            <a:endParaRPr sz="23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19" name="Google Shape;119;g31b489a7dc2_0_3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425786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31b489a7dc2_0_3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4967913"/>
            <a:ext cx="507100" cy="4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1b489a7dc2_0_35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g31b489a7dc2_0_3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6341713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g31b489a7dc2_0_3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5622501"/>
            <a:ext cx="507100" cy="480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g31b489a7dc2_0_35"/>
          <p:cNvPicPr preferRelativeResize="0"/>
          <p:nvPr/>
        </p:nvPicPr>
        <p:blipFill rotWithShape="1">
          <a:blip r:embed="rId8">
            <a:alphaModFix/>
          </a:blip>
          <a:srcRect b="81849" l="0" r="91838" t="0"/>
          <a:stretch/>
        </p:blipFill>
        <p:spPr>
          <a:xfrm>
            <a:off x="2369725" y="3594113"/>
            <a:ext cx="507100" cy="4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g31b489a7dc2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g31b489a7dc2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3175" y="656396"/>
            <a:ext cx="13192125" cy="158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g31b489a7dc2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4550" y="3708150"/>
            <a:ext cx="15259050" cy="424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31b489a7dc2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63800" y="2401225"/>
            <a:ext cx="3553445" cy="3553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31b489a7dc2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350" y="6343650"/>
            <a:ext cx="408129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1b489a7dc2_0_53"/>
          <p:cNvSpPr/>
          <p:nvPr/>
        </p:nvSpPr>
        <p:spPr>
          <a:xfrm>
            <a:off x="1514550" y="1091400"/>
            <a:ext cx="152589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189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237"/>
              <a:buFont typeface="Bebas Neue"/>
              <a:buNone/>
            </a:pPr>
            <a:r>
              <a:rPr b="1" lang="en-US" sz="5600">
                <a:solidFill>
                  <a:srgbClr val="F6D5AD"/>
                </a:solidFill>
                <a:latin typeface="Open Sans"/>
                <a:ea typeface="Open Sans"/>
                <a:cs typeface="Open Sans"/>
                <a:sym typeface="Open Sans"/>
              </a:rPr>
              <a:t>ГЛАВНАЯ ЛИНИЯ ПОВТОРЯЕМОГО ДЕНЬГООБРАЗУЮЩЕГО ДЕЙСТВИЯ</a:t>
            </a:r>
            <a:endParaRPr b="0" i="0" sz="5600" u="none" cap="none" strike="noStrike">
              <a:solidFill>
                <a:srgbClr val="F6D5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31b489a7dc2_0_53"/>
          <p:cNvSpPr/>
          <p:nvPr/>
        </p:nvSpPr>
        <p:spPr>
          <a:xfrm>
            <a:off x="2286600" y="5583500"/>
            <a:ext cx="56061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Постоянно публикуемый контент</a:t>
            </a:r>
            <a:endParaRPr sz="30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31b489a7dc2_0_53"/>
          <p:cNvSpPr/>
          <p:nvPr/>
        </p:nvSpPr>
        <p:spPr>
          <a:xfrm>
            <a:off x="10636825" y="7072688"/>
            <a:ext cx="4958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13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492"/>
              <a:buFont typeface="Montserrat"/>
              <a:buNone/>
            </a:pPr>
            <a:r>
              <a:t/>
            </a:r>
            <a:endParaRPr b="0" i="0" sz="24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1b489a7dc2_0_53"/>
          <p:cNvSpPr/>
          <p:nvPr/>
        </p:nvSpPr>
        <p:spPr>
          <a:xfrm>
            <a:off x="9923517" y="5863050"/>
            <a:ext cx="5606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71717"/>
                </a:solidFill>
                <a:latin typeface="Montserrat"/>
                <a:ea typeface="Montserrat"/>
                <a:cs typeface="Montserrat"/>
                <a:sym typeface="Montserrat"/>
              </a:rPr>
              <a:t>Мероприятия</a:t>
            </a:r>
            <a:endParaRPr sz="3000">
              <a:solidFill>
                <a:srgbClr val="1717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" name="Google Shape;139;g31b489a7dc2_0_53"/>
          <p:cNvCxnSpPr/>
          <p:nvPr/>
        </p:nvCxnSpPr>
        <p:spPr>
          <a:xfrm flipH="1">
            <a:off x="5512725" y="4128675"/>
            <a:ext cx="1229100" cy="11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g31b489a7dc2_0_53"/>
          <p:cNvCxnSpPr/>
          <p:nvPr/>
        </p:nvCxnSpPr>
        <p:spPr>
          <a:xfrm>
            <a:off x="10813000" y="4082575"/>
            <a:ext cx="129060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2023-08-21T10:49:09Z</dcterms:created>
  <dc:creator>PptxGenJS</dc:creator>
</cp:coreProperties>
</file>